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6" r:id="rId2"/>
  </p:sldIdLst>
  <p:sldSz cx="9906000" cy="6858000" type="A4"/>
  <p:notesSz cx="6797675" cy="9928225"/>
  <p:custDataLst>
    <p:tags r:id="rId5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20000"/>
      </a:spcAft>
      <a:buClr>
        <a:srgbClr val="0066CC"/>
      </a:buClr>
      <a:buSzPct val="80000"/>
      <a:buFont typeface="Wingdings 2" pitchFamily="18" charset="2"/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20000"/>
      </a:spcAft>
      <a:buClr>
        <a:srgbClr val="0066CC"/>
      </a:buClr>
      <a:buSzPct val="80000"/>
      <a:buFont typeface="Wingdings 2" pitchFamily="18" charset="2"/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20000"/>
      </a:spcAft>
      <a:buClr>
        <a:srgbClr val="0066CC"/>
      </a:buClr>
      <a:buSzPct val="80000"/>
      <a:buFont typeface="Wingdings 2" pitchFamily="18" charset="2"/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20000"/>
      </a:spcAft>
      <a:buClr>
        <a:srgbClr val="0066CC"/>
      </a:buClr>
      <a:buSzPct val="80000"/>
      <a:buFont typeface="Wingdings 2" pitchFamily="18" charset="2"/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20000"/>
      </a:spcAft>
      <a:buClr>
        <a:srgbClr val="0066CC"/>
      </a:buClr>
      <a:buSzPct val="80000"/>
      <a:buFont typeface="Wingdings 2" pitchFamily="18" charset="2"/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umimoji="1" sz="1000" kern="1200">
        <a:solidFill>
          <a:schemeClr val="bg2"/>
        </a:solidFill>
        <a:latin typeface="Century Gothic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53" userDrawn="1">
          <p15:clr>
            <a:srgbClr val="A4A3A4"/>
          </p15:clr>
        </p15:guide>
        <p15:guide id="6" pos="5887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5B1AC"/>
    <a:srgbClr val="FFFFFF"/>
    <a:srgbClr val="50938E"/>
    <a:srgbClr val="FAAF76"/>
    <a:srgbClr val="81BB26"/>
    <a:srgbClr val="90989C"/>
    <a:srgbClr val="A12643"/>
    <a:srgbClr val="6EAADD"/>
    <a:srgbClr val="DCDFE0"/>
    <a:srgbClr val="008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44" autoAdjust="0"/>
    <p:restoredTop sz="94678" autoAdjust="0"/>
  </p:normalViewPr>
  <p:slideViewPr>
    <p:cSldViewPr snapToGrid="0" snapToObjects="1" showGuides="1">
      <p:cViewPr varScale="1">
        <p:scale>
          <a:sx n="102" d="100"/>
          <a:sy n="102" d="100"/>
        </p:scale>
        <p:origin x="2040" y="108"/>
      </p:cViewPr>
      <p:guideLst>
        <p:guide pos="353"/>
        <p:guide pos="588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>
        <p:scale>
          <a:sx n="62" d="100"/>
          <a:sy n="62" d="100"/>
        </p:scale>
        <p:origin x="4314" y="474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141753"/>
            <a:ext cx="6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defTabSz="923655">
              <a:spcAft>
                <a:spcPct val="0"/>
              </a:spcAft>
              <a:buClrTx/>
              <a:buSzTx/>
              <a:buFontTx/>
              <a:buNone/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903199" y="141753"/>
            <a:ext cx="89447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 defTabSz="923655">
              <a:spcAft>
                <a:spcPct val="0"/>
              </a:spcAft>
              <a:buClrTx/>
              <a:buSzTx/>
              <a:buFontTx/>
              <a:buNone/>
              <a:defRPr sz="1400">
                <a:latin typeface="Arial" charset="0"/>
              </a:defRPr>
            </a:lvl1pPr>
          </a:lstStyle>
          <a:p>
            <a:pPr>
              <a:defRPr/>
            </a:pPr>
            <a:fld id="{09ED95A0-BC25-4CD7-BC4D-CBC284DEA392}" type="datetime1">
              <a:rPr lang="de-DE" smtClean="0"/>
              <a:t>19.02.2026</a:t>
            </a:fld>
            <a:endParaRPr lang="de-DE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712781"/>
            <a:ext cx="6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923655">
              <a:spcAft>
                <a:spcPct val="0"/>
              </a:spcAft>
              <a:buClrTx/>
              <a:buSzTx/>
              <a:buFontTx/>
              <a:buNone/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450085" y="9712781"/>
            <a:ext cx="3475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23655">
              <a:spcAft>
                <a:spcPct val="0"/>
              </a:spcAft>
              <a:buClrTx/>
              <a:buSzTx/>
              <a:buFontTx/>
              <a:buNone/>
              <a:defRPr sz="1400">
                <a:latin typeface="Arial" charset="0"/>
              </a:defRPr>
            </a:lvl1pPr>
          </a:lstStyle>
          <a:p>
            <a:pPr>
              <a:defRPr/>
            </a:pPr>
            <a:fld id="{FACD106D-F5FC-4166-BD6E-890797CA88F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0174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gray">
          <a:xfrm>
            <a:off x="-1588" y="63500"/>
            <a:ext cx="6800851" cy="47085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392606" y="5204325"/>
            <a:ext cx="6031832" cy="77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noProof="0" dirty="0"/>
              <a:t>Klicken Sie, um die Formate des Vorlagentextes zu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gray">
          <a:xfrm>
            <a:off x="6262398" y="9616529"/>
            <a:ext cx="35881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23655">
              <a:spcAft>
                <a:spcPct val="0"/>
              </a:spcAft>
              <a:buClrTx/>
              <a:buSzTx/>
              <a:buFontTx/>
              <a:buNone/>
              <a:defRPr sz="1400" b="1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2486E0F7-B11E-44F9-B49D-93256A211953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87760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ts val="1200"/>
      </a:spcBef>
      <a:spcAft>
        <a:spcPct val="0"/>
      </a:spcAft>
      <a:defRPr kumimoji="1" sz="1000" kern="1200">
        <a:solidFill>
          <a:schemeClr val="bg2"/>
        </a:solidFill>
        <a:latin typeface="Arial" charset="0"/>
        <a:ea typeface="+mn-ea"/>
        <a:cs typeface="+mn-cs"/>
      </a:defRPr>
    </a:lvl1pPr>
    <a:lvl2pPr marL="266700" indent="-266700" algn="l" rtl="0" eaLnBrk="0" fontAlgn="base" hangingPunct="0">
      <a:spcBef>
        <a:spcPts val="600"/>
      </a:spcBef>
      <a:spcAft>
        <a:spcPct val="0"/>
      </a:spcAft>
      <a:buClr>
        <a:schemeClr val="tx2"/>
      </a:buClr>
      <a:buFont typeface="Wingdings" panose="05000000000000000000" pitchFamily="2" charset="2"/>
      <a:buChar char=""/>
      <a:defRPr kumimoji="1" sz="1000" kern="1200">
        <a:solidFill>
          <a:schemeClr val="bg2"/>
        </a:solidFill>
        <a:latin typeface="Arial" charset="0"/>
        <a:ea typeface="+mn-ea"/>
        <a:cs typeface="+mn-cs"/>
      </a:defRPr>
    </a:lvl2pPr>
    <a:lvl3pPr marL="446088" indent="-171450" algn="l" rtl="0" eaLnBrk="0" fontAlgn="base" hangingPunct="0">
      <a:spcBef>
        <a:spcPts val="300"/>
      </a:spcBef>
      <a:spcAft>
        <a:spcPct val="0"/>
      </a:spcAft>
      <a:buClr>
        <a:schemeClr val="tx2"/>
      </a:buClr>
      <a:buFont typeface="Arial" panose="020B0604020202020204" pitchFamily="34" charset="0"/>
      <a:buChar char="•"/>
      <a:defRPr kumimoji="1" sz="1000" kern="1200">
        <a:solidFill>
          <a:schemeClr val="bg2"/>
        </a:solidFill>
        <a:latin typeface="Arial" charset="0"/>
        <a:ea typeface="+mn-ea"/>
        <a:cs typeface="+mn-cs"/>
      </a:defRPr>
    </a:lvl3pPr>
    <a:lvl4pPr marL="628650" indent="-171450" algn="l" rtl="0" eaLnBrk="0" fontAlgn="base" hangingPunct="0">
      <a:spcBef>
        <a:spcPts val="300"/>
      </a:spcBef>
      <a:spcAft>
        <a:spcPct val="0"/>
      </a:spcAft>
      <a:buClr>
        <a:schemeClr val="tx2"/>
      </a:buClr>
      <a:buFont typeface="Symbol" panose="05050102010706020507" pitchFamily="18" charset="2"/>
      <a:buChar char="-"/>
      <a:defRPr kumimoji="1" sz="1000" kern="1200">
        <a:solidFill>
          <a:schemeClr val="bg2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bg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Rechteck 3267"/>
          <p:cNvSpPr/>
          <p:nvPr userDrawn="1"/>
        </p:nvSpPr>
        <p:spPr bwMode="auto">
          <a:xfrm>
            <a:off x="0" y="4046176"/>
            <a:ext cx="9906000" cy="1799998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0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Century Gothic" pitchFamily="34" charset="0"/>
            </a:endParaRPr>
          </a:p>
        </p:txBody>
      </p:sp>
      <p:sp>
        <p:nvSpPr>
          <p:cNvPr id="3280" name="Rectangle 20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55763" y="3406095"/>
            <a:ext cx="2381573" cy="184666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1200" i="0">
                <a:solidFill>
                  <a:schemeClr val="tx1"/>
                </a:solidFill>
                <a:latin typeface="+mn-lt"/>
                <a:cs typeface="Arial"/>
              </a:defRPr>
            </a:lvl1pPr>
          </a:lstStyle>
          <a:p>
            <a:pPr lvl="0"/>
            <a:r>
              <a:rPr lang="de-DE" noProof="0" dirty="0"/>
              <a:t>Master-Untertitelformat bearbeiten</a:t>
            </a:r>
          </a:p>
        </p:txBody>
      </p:sp>
      <p:sp>
        <p:nvSpPr>
          <p:cNvPr id="3279" name="Rectangle 207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655763" y="1969243"/>
            <a:ext cx="2129339" cy="1209562"/>
          </a:xfrm>
        </p:spPr>
        <p:txBody>
          <a:bodyPr/>
          <a:lstStyle>
            <a:lvl1pPr>
              <a:lnSpc>
                <a:spcPct val="110000"/>
              </a:lnSpc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Titel</a:t>
            </a:r>
            <a:br>
              <a:rPr lang="de-DE" noProof="0" dirty="0"/>
            </a:br>
            <a:r>
              <a:rPr lang="de-DE" noProof="0" dirty="0"/>
              <a:t>zweizeilig</a:t>
            </a:r>
          </a:p>
        </p:txBody>
      </p:sp>
      <p:sp>
        <p:nvSpPr>
          <p:cNvPr id="13" name="Rectangle 4"/>
          <p:cNvSpPr/>
          <p:nvPr/>
        </p:nvSpPr>
        <p:spPr>
          <a:xfrm>
            <a:off x="1655115" y="3245593"/>
            <a:ext cx="5918848" cy="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accent1"/>
              </a:solidFill>
            </a:endParaRPr>
          </a:p>
        </p:txBody>
      </p:sp>
      <p:sp>
        <p:nvSpPr>
          <p:cNvPr id="3" name="Bildplatzhalter 2"/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1655763" y="4226175"/>
            <a:ext cx="1800000" cy="14400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dirty="0"/>
              <a:t>Platzhalter</a:t>
            </a:r>
          </a:p>
        </p:txBody>
      </p:sp>
      <p:sp>
        <p:nvSpPr>
          <p:cNvPr id="35" name="Bildplatzhalter 2"/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715355" y="4226175"/>
            <a:ext cx="1800000" cy="14400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dirty="0"/>
              <a:t>Platzhalter</a:t>
            </a:r>
          </a:p>
        </p:txBody>
      </p:sp>
      <p:sp>
        <p:nvSpPr>
          <p:cNvPr id="36" name="Bildplatzhalter 2"/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774947" y="4226175"/>
            <a:ext cx="1800000" cy="14400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dirty="0"/>
              <a:t>Platzhalter</a:t>
            </a:r>
          </a:p>
        </p:txBody>
      </p:sp>
      <p:sp>
        <p:nvSpPr>
          <p:cNvPr id="37" name="Bildplatzhalter 2"/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7834540" y="4226175"/>
            <a:ext cx="1799998" cy="1440000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dirty="0"/>
              <a:t>Platzhalter</a:t>
            </a:r>
          </a:p>
        </p:txBody>
      </p:sp>
      <p:sp>
        <p:nvSpPr>
          <p:cNvPr id="25" name="Rectangle 209"/>
          <p:cNvSpPr>
            <a:spLocks noChangeArrowheads="1"/>
          </p:cNvSpPr>
          <p:nvPr userDrawn="1"/>
        </p:nvSpPr>
        <p:spPr bwMode="auto">
          <a:xfrm>
            <a:off x="2754313" y="6629449"/>
            <a:ext cx="761934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ct val="0"/>
              </a:spcAft>
              <a:buClrTx/>
              <a:buSzTx/>
              <a:buFontTx/>
              <a:buNone/>
            </a:pPr>
            <a:r>
              <a:rPr lang="en-US" sz="800" i="0" dirty="0">
                <a:solidFill>
                  <a:schemeClr val="bg2"/>
                </a:solidFill>
                <a:latin typeface="Arial"/>
                <a:cs typeface="Arial"/>
                <a:sym typeface="Symbol" pitchFamily="18" charset="2"/>
              </a:rPr>
              <a:t>Gutenbergstr. 7A </a:t>
            </a:r>
            <a:r>
              <a:rPr lang="en-US" sz="800" i="0" dirty="0">
                <a:solidFill>
                  <a:schemeClr val="bg2"/>
                </a:solidFill>
                <a:latin typeface="Arial"/>
                <a:cs typeface="Arial"/>
              </a:rPr>
              <a:t> D-</a:t>
            </a:r>
            <a:r>
              <a:rPr lang="en-US" sz="800" i="0" dirty="0">
                <a:solidFill>
                  <a:schemeClr val="bg2"/>
                </a:solidFill>
                <a:latin typeface="Arial"/>
                <a:cs typeface="Arial"/>
                <a:sym typeface="Symbol" pitchFamily="18" charset="2"/>
              </a:rPr>
              <a:t>76761 Rülzheim </a:t>
            </a:r>
            <a:r>
              <a:rPr lang="en-US" sz="800" i="0" dirty="0">
                <a:solidFill>
                  <a:schemeClr val="bg2"/>
                </a:solidFill>
                <a:latin typeface="Arial"/>
                <a:cs typeface="Arial"/>
              </a:rPr>
              <a:t> </a:t>
            </a:r>
            <a:r>
              <a:rPr lang="en-US" sz="800" i="0" dirty="0">
                <a:solidFill>
                  <a:schemeClr val="bg2"/>
                </a:solidFill>
                <a:latin typeface="Arial"/>
                <a:cs typeface="Arial"/>
                <a:sym typeface="Symbol" pitchFamily="18" charset="2"/>
              </a:rPr>
              <a:t>Tel.: +49 (0) 72 72 / 91 608 </a:t>
            </a:r>
            <a:r>
              <a:rPr lang="en-US" sz="800" i="0" dirty="0">
                <a:solidFill>
                  <a:schemeClr val="bg2"/>
                </a:solidFill>
                <a:latin typeface="Arial"/>
                <a:cs typeface="Arial"/>
              </a:rPr>
              <a:t> </a:t>
            </a:r>
            <a:r>
              <a:rPr lang="en-US" sz="800" i="0" dirty="0">
                <a:solidFill>
                  <a:schemeClr val="bg2"/>
                </a:solidFill>
                <a:latin typeface="Arial"/>
                <a:cs typeface="Arial"/>
                <a:sym typeface="Symbol" pitchFamily="18" charset="2"/>
              </a:rPr>
              <a:t>www.bg-palatina.de</a:t>
            </a:r>
          </a:p>
        </p:txBody>
      </p:sp>
      <p:sp>
        <p:nvSpPr>
          <p:cNvPr id="28" name="Rechteck 27"/>
          <p:cNvSpPr/>
          <p:nvPr userDrawn="1"/>
        </p:nvSpPr>
        <p:spPr bwMode="auto">
          <a:xfrm>
            <a:off x="0" y="6356669"/>
            <a:ext cx="1511300" cy="162481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0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+mn-lt"/>
            </a:endParaRPr>
          </a:p>
        </p:txBody>
      </p:sp>
      <p:sp>
        <p:nvSpPr>
          <p:cNvPr id="29" name="Rechteck 28"/>
          <p:cNvSpPr/>
          <p:nvPr userDrawn="1"/>
        </p:nvSpPr>
        <p:spPr bwMode="auto">
          <a:xfrm>
            <a:off x="2755900" y="6356668"/>
            <a:ext cx="7150099" cy="171131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0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+mn-lt"/>
            </a:endParaRPr>
          </a:p>
        </p:txBody>
      </p:sp>
      <p:cxnSp>
        <p:nvCxnSpPr>
          <p:cNvPr id="30" name="Gerade Verbindung 29"/>
          <p:cNvCxnSpPr/>
          <p:nvPr userDrawn="1"/>
        </p:nvCxnSpPr>
        <p:spPr bwMode="auto">
          <a:xfrm>
            <a:off x="0" y="6526810"/>
            <a:ext cx="15113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Gerade Verbindung 30"/>
          <p:cNvCxnSpPr/>
          <p:nvPr userDrawn="1"/>
        </p:nvCxnSpPr>
        <p:spPr bwMode="auto">
          <a:xfrm>
            <a:off x="2757277" y="6531735"/>
            <a:ext cx="714872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36103" y="6358403"/>
            <a:ext cx="996371" cy="38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60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9359900" y="6632575"/>
            <a:ext cx="267964" cy="117475"/>
          </a:xfrm>
        </p:spPr>
        <p:txBody>
          <a:bodyPr/>
          <a:lstStyle>
            <a:lvl1pPr>
              <a:defRPr>
                <a:solidFill>
                  <a:srgbClr val="8A8A8D"/>
                </a:solidFill>
              </a:defRPr>
            </a:lvl1pPr>
          </a:lstStyle>
          <a:p>
            <a:fld id="{1A3A1257-B817-4D70-B084-A8ECC89FD65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2" name="Rechteck 21"/>
          <p:cNvSpPr/>
          <p:nvPr userDrawn="1"/>
        </p:nvSpPr>
        <p:spPr bwMode="auto">
          <a:xfrm>
            <a:off x="0" y="6356669"/>
            <a:ext cx="412749" cy="162481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0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+mn-lt"/>
            </a:endParaRPr>
          </a:p>
        </p:txBody>
      </p:sp>
      <p:sp>
        <p:nvSpPr>
          <p:cNvPr id="23" name="Rechteck 22"/>
          <p:cNvSpPr/>
          <p:nvPr userDrawn="1"/>
        </p:nvSpPr>
        <p:spPr bwMode="auto">
          <a:xfrm>
            <a:off x="1654176" y="6356668"/>
            <a:ext cx="8251824" cy="171131"/>
          </a:xfrm>
          <a:prstGeom prst="rect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0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+mn-lt"/>
            </a:endParaRPr>
          </a:p>
        </p:txBody>
      </p:sp>
      <p:cxnSp>
        <p:nvCxnSpPr>
          <p:cNvPr id="24" name="Gerade Verbindung 23"/>
          <p:cNvCxnSpPr/>
          <p:nvPr userDrawn="1"/>
        </p:nvCxnSpPr>
        <p:spPr bwMode="auto">
          <a:xfrm flipV="1">
            <a:off x="0" y="6526810"/>
            <a:ext cx="41274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Gerade Verbindung 24"/>
          <p:cNvCxnSpPr/>
          <p:nvPr userDrawn="1"/>
        </p:nvCxnSpPr>
        <p:spPr bwMode="auto">
          <a:xfrm>
            <a:off x="1655763" y="6531735"/>
            <a:ext cx="825023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539392" y="387117"/>
            <a:ext cx="3449086" cy="307777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Rechteck 10"/>
          <p:cNvSpPr/>
          <p:nvPr userDrawn="1"/>
        </p:nvSpPr>
        <p:spPr bwMode="auto">
          <a:xfrm>
            <a:off x="0" y="409582"/>
            <a:ext cx="271120" cy="25566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0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+mn-lt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1652478" y="6638390"/>
            <a:ext cx="2380460" cy="10772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e-DE"/>
              <a:t>Fü | Führ-Leist_Matrix.pptx</a:t>
            </a:r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5277" y="6358403"/>
            <a:ext cx="996371" cy="38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23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>
                <a:latin typeface="Arial"/>
              </a:rPr>
              <a:t>Fü | Führ-Leist_Matrix.pptx</a:t>
            </a:r>
            <a:endParaRPr lang="de-DE" dirty="0">
              <a:latin typeface="Arial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1A3A1257-B817-4D70-B084-A8ECC89FD659}" type="slidenum">
              <a:rPr lang="de-DE" smtClean="0">
                <a:latin typeface="Arial"/>
              </a:rPr>
              <a:pPr/>
              <a:t>‹Nr.›</a:t>
            </a:fld>
            <a:endParaRPr lang="de-DE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356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>
                <a:latin typeface="Arial"/>
              </a:rPr>
              <a:t>Fü | Führ-Leist_Matrix.pptx</a:t>
            </a:r>
            <a:endParaRPr lang="de-DE" dirty="0">
              <a:latin typeface="Arial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1A3A1257-B817-4D70-B084-A8ECC89FD659}" type="slidenum">
              <a:rPr lang="de-DE" smtClean="0">
                <a:latin typeface="Arial"/>
              </a:rPr>
              <a:pPr/>
              <a:t>‹Nr.›</a:t>
            </a:fld>
            <a:endParaRPr lang="de-DE" dirty="0">
              <a:latin typeface="Arial"/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 bwMode="gray">
          <a:xfrm>
            <a:off x="560388" y="1628775"/>
            <a:ext cx="8785225" cy="8063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40372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de-DE">
                <a:latin typeface="Arial"/>
              </a:rPr>
              <a:t>Fü | Führ-Leist_Matrix.pptx</a:t>
            </a:r>
            <a:endParaRPr lang="de-DE" dirty="0">
              <a:latin typeface="Arial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1A3A1257-B817-4D70-B084-A8ECC89FD659}" type="slidenum">
              <a:rPr lang="de-DE" smtClean="0">
                <a:latin typeface="Arial"/>
              </a:rPr>
              <a:pPr/>
              <a:t>‹Nr.›</a:t>
            </a:fld>
            <a:endParaRPr lang="de-DE" dirty="0">
              <a:latin typeface="Arial"/>
            </a:endParaRP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 bwMode="gray">
          <a:xfrm>
            <a:off x="560391" y="1628775"/>
            <a:ext cx="8785222" cy="4824413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48801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57858109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8" imgW="270" imgH="270" progId="TCLayout.ActiveDocument.1">
                  <p:embed/>
                </p:oleObj>
              </mc:Choice>
              <mc:Fallback>
                <p:oleObj name="think-cell Foli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142"/>
          <p:cNvSpPr>
            <a:spLocks noGrp="1" noChangeArrowheads="1"/>
          </p:cNvSpPr>
          <p:nvPr>
            <p:ph type="title"/>
          </p:nvPr>
        </p:nvSpPr>
        <p:spPr bwMode="gray">
          <a:xfrm>
            <a:off x="560390" y="889000"/>
            <a:ext cx="878522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30" name="Rectangle 14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60389" y="1628775"/>
            <a:ext cx="8785224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560389" y="6613753"/>
            <a:ext cx="1157368" cy="107722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r>
              <a:rPr lang="de-DE">
                <a:latin typeface="Arial"/>
              </a:rPr>
              <a:t>Fü | Führ-Leist_Matrix.pptx</a:t>
            </a:r>
            <a:endParaRPr lang="de-DE" dirty="0">
              <a:latin typeface="Arial"/>
            </a:endParaRP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4862430" y="6613753"/>
            <a:ext cx="181140" cy="107722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>
            <a:lvl1pPr algn="ctr">
              <a:defRPr sz="700">
                <a:solidFill>
                  <a:schemeClr val="bg2"/>
                </a:solidFill>
              </a:defRPr>
            </a:lvl1pPr>
          </a:lstStyle>
          <a:p>
            <a:fld id="{1A3A1257-B817-4D70-B084-A8ECC89FD659}" type="slidenum">
              <a:rPr lang="de-DE" smtClean="0">
                <a:latin typeface="Arial"/>
              </a:rPr>
              <a:pPr/>
              <a:t>‹Nr.›</a:t>
            </a:fld>
            <a:endParaRPr lang="de-DE" dirty="0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0" r:id="rId3"/>
    <p:sldLayoutId id="2147483689" r:id="rId4"/>
    <p:sldLayoutId id="2147483691" r:id="rId5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2pPr>
      <a:lvl3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3pPr>
      <a:lvl4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4pPr>
      <a:lvl5pPr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5pPr>
      <a:lvl6pPr marL="4572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6pPr>
      <a:lvl7pPr marL="9144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7pPr>
      <a:lvl8pPr marL="13716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8pPr>
      <a:lvl9pPr marL="18288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kumimoji="1" sz="2000" b="1">
          <a:solidFill>
            <a:srgbClr val="0066CC"/>
          </a:solidFill>
          <a:latin typeface="Century Gothic" pitchFamily="34" charset="0"/>
        </a:defRPr>
      </a:lvl9pPr>
    </p:titleStyle>
    <p:bodyStyle>
      <a:lvl1pPr marL="268288" indent="-2682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tabLst>
          <a:tab pos="7445375" algn="r"/>
        </a:tabLst>
        <a:defRPr kumimoji="1" sz="1600">
          <a:solidFill>
            <a:schemeClr val="bg2"/>
          </a:solidFill>
          <a:latin typeface="+mn-lt"/>
          <a:ea typeface="+mn-ea"/>
          <a:cs typeface="+mn-cs"/>
        </a:defRPr>
      </a:lvl1pPr>
      <a:lvl2pPr marL="446088" indent="-177800" algn="l" rtl="0" eaLnBrk="1" fontAlgn="base" hangingPunct="1">
        <a:spcBef>
          <a:spcPct val="30000"/>
        </a:spcBef>
        <a:spcAft>
          <a:spcPct val="0"/>
        </a:spcAft>
        <a:buClr>
          <a:schemeClr val="tx2"/>
        </a:buClr>
        <a:buSzPct val="90000"/>
        <a:buChar char="•"/>
        <a:tabLst>
          <a:tab pos="7445375" algn="r"/>
        </a:tabLst>
        <a:defRPr kumimoji="1" sz="1400">
          <a:solidFill>
            <a:schemeClr val="bg2"/>
          </a:solidFill>
          <a:latin typeface="+mn-lt"/>
        </a:defRPr>
      </a:lvl2pPr>
      <a:lvl3pPr marL="620713" indent="-158750" algn="l" rtl="0" eaLnBrk="1" fontAlgn="base" hangingPunct="1">
        <a:spcBef>
          <a:spcPct val="30000"/>
        </a:spcBef>
        <a:spcAft>
          <a:spcPct val="0"/>
        </a:spcAft>
        <a:buClr>
          <a:schemeClr val="tx2"/>
        </a:buClr>
        <a:buSzPct val="90000"/>
        <a:buFont typeface="Symbol" pitchFamily="18" charset="2"/>
        <a:buChar char="-"/>
        <a:tabLst>
          <a:tab pos="7445375" algn="r"/>
        </a:tabLst>
        <a:defRPr kumimoji="1" sz="1400">
          <a:solidFill>
            <a:schemeClr val="bg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tabLst>
          <a:tab pos="7445375" algn="r"/>
        </a:tabLst>
        <a:defRPr kumimoji="1"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tabLst>
          <a:tab pos="7445375" algn="r"/>
        </a:tabLst>
        <a:defRPr kumimoji="1"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tabLst>
          <a:tab pos="7445375" algn="r"/>
        </a:tabLst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tabLst>
          <a:tab pos="7445375" algn="r"/>
        </a:tabLst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tabLst>
          <a:tab pos="7445375" algn="r"/>
        </a:tabLst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tabLst>
          <a:tab pos="7445375" algn="r"/>
        </a:tabLst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53" userDrawn="1">
          <p15:clr>
            <a:srgbClr val="A4A3A4"/>
          </p15:clr>
        </p15:guide>
        <p15:guide id="2" pos="5887" userDrawn="1">
          <p15:clr>
            <a:srgbClr val="A4A3A4"/>
          </p15:clr>
        </p15:guide>
        <p15:guide id="3" orient="horz" pos="1026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782D0-5B74-B8AD-7C5F-866A68DAC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ABE0542-A86C-0198-E838-D2BF9C7F91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3A1257-B817-4D70-B084-A8ECC89FD659}" type="slidenum">
              <a:rPr lang="de-DE" smtClean="0"/>
              <a:pPr/>
              <a:t>0</a:t>
            </a:fld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949497E-F3FF-F84C-BD4C-732B4422A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91" y="387117"/>
            <a:ext cx="8820509" cy="307777"/>
          </a:xfrm>
        </p:spPr>
        <p:txBody>
          <a:bodyPr/>
          <a:lstStyle/>
          <a:p>
            <a:r>
              <a:rPr lang="de-DE" dirty="0"/>
              <a:t>Führungs- &amp; Leistungskultur-Matrix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853B1A-8C8B-58D7-6F8E-A2166AF58E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52478" y="6638390"/>
            <a:ext cx="1150956" cy="107722"/>
          </a:xfrm>
        </p:spPr>
        <p:txBody>
          <a:bodyPr/>
          <a:lstStyle/>
          <a:p>
            <a:r>
              <a:rPr lang="de-DE"/>
              <a:t>Fü | Führ-Leist_Matrix.pptx</a:t>
            </a:r>
            <a:endParaRPr lang="de-DE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88B2A8F6-FF37-61F5-FC97-929268CD939F}"/>
              </a:ext>
            </a:extLst>
          </p:cNvPr>
          <p:cNvSpPr/>
          <p:nvPr/>
        </p:nvSpPr>
        <p:spPr bwMode="auto">
          <a:xfrm>
            <a:off x="2837979" y="1509362"/>
            <a:ext cx="4235570" cy="423557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rgbClr val="90989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108000" rIns="108000" bIns="108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400" b="0" i="0" u="none" strike="noStrike" cap="none" normalizeH="0" baseline="0" dirty="0" err="1">
              <a:ln>
                <a:noFill/>
              </a:ln>
              <a:solidFill>
                <a:schemeClr val="bg2"/>
              </a:solidFill>
              <a:effectLst/>
              <a:latin typeface="+mn-lt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4E186C6-EB96-25D9-47FF-16F833392765}"/>
              </a:ext>
            </a:extLst>
          </p:cNvPr>
          <p:cNvCxnSpPr/>
          <p:nvPr/>
        </p:nvCxnSpPr>
        <p:spPr bwMode="auto">
          <a:xfrm>
            <a:off x="4960079" y="1509362"/>
            <a:ext cx="0" cy="423557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gradFill>
              <a:gsLst>
                <a:gs pos="0">
                  <a:srgbClr val="C00000"/>
                </a:gs>
                <a:gs pos="100000">
                  <a:srgbClr val="00B050"/>
                </a:gs>
              </a:gsLst>
              <a:lin ang="5400000" scaled="1"/>
            </a:gra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C1FA75E0-6F37-4525-2D52-83618C88FC63}"/>
              </a:ext>
            </a:extLst>
          </p:cNvPr>
          <p:cNvCxnSpPr/>
          <p:nvPr/>
        </p:nvCxnSpPr>
        <p:spPr bwMode="auto">
          <a:xfrm>
            <a:off x="2837980" y="3558533"/>
            <a:ext cx="4235569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2">
                <a:alpha val="56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17CFD067-7E4D-6EB0-3B4E-3713EAB6E811}"/>
              </a:ext>
            </a:extLst>
          </p:cNvPr>
          <p:cNvCxnSpPr/>
          <p:nvPr/>
        </p:nvCxnSpPr>
        <p:spPr bwMode="auto">
          <a:xfrm>
            <a:off x="2837980" y="1765008"/>
            <a:ext cx="423556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90989C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55F973BA-09B6-E947-5D94-D3F8E304DAA9}"/>
              </a:ext>
            </a:extLst>
          </p:cNvPr>
          <p:cNvCxnSpPr/>
          <p:nvPr/>
        </p:nvCxnSpPr>
        <p:spPr bwMode="auto">
          <a:xfrm>
            <a:off x="3120071" y="1509362"/>
            <a:ext cx="0" cy="42355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90989C"/>
            </a:solidFill>
            <a:prstDash val="dash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E080962B-632E-45CF-E77B-5A62D7AE4F15}"/>
              </a:ext>
            </a:extLst>
          </p:cNvPr>
          <p:cNvSpPr txBox="1"/>
          <p:nvPr/>
        </p:nvSpPr>
        <p:spPr bwMode="auto">
          <a:xfrm rot="16200000">
            <a:off x="6576220" y="3343089"/>
            <a:ext cx="16078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t"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de-DE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Fach-/ Experten-</a:t>
            </a:r>
          </a:p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de-DE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orientiert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90819C88-8443-0C9D-C788-DC241A272E3C}"/>
              </a:ext>
            </a:extLst>
          </p:cNvPr>
          <p:cNvSpPr txBox="1"/>
          <p:nvPr/>
        </p:nvSpPr>
        <p:spPr bwMode="auto">
          <a:xfrm rot="16200000">
            <a:off x="1613221" y="3343090"/>
            <a:ext cx="18253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t">
            <a:spAutoFit/>
          </a:bodyPr>
          <a:lstStyle/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de-DE" sz="16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Effizienz-/ Gewinn-</a:t>
            </a:r>
          </a:p>
          <a:p>
            <a:pPr>
              <a:spcAft>
                <a:spcPct val="0"/>
              </a:spcAft>
              <a:buClrTx/>
              <a:buSzTx/>
              <a:buFontTx/>
              <a:buNone/>
            </a:pPr>
            <a:r>
              <a:rPr lang="de-DE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orientiert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0E31A27B-1993-73C7-6B1B-D00B083ABA15}"/>
              </a:ext>
            </a:extLst>
          </p:cNvPr>
          <p:cNvSpPr txBox="1"/>
          <p:nvPr/>
        </p:nvSpPr>
        <p:spPr bwMode="auto">
          <a:xfrm>
            <a:off x="4416795" y="5823517"/>
            <a:ext cx="107240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algn="l">
              <a:spcAft>
                <a:spcPct val="0"/>
              </a:spcAft>
              <a:buClrTx/>
              <a:buSzTx/>
              <a:buFontTx/>
              <a:buNone/>
              <a:defRPr sz="1200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z="1600" dirty="0">
                <a:solidFill>
                  <a:srgbClr val="00B050"/>
                </a:solidFill>
              </a:rPr>
              <a:t>fürsorglich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342053C-80A9-D19F-8541-DB7F32BEA042}"/>
              </a:ext>
            </a:extLst>
          </p:cNvPr>
          <p:cNvSpPr txBox="1"/>
          <p:nvPr/>
        </p:nvSpPr>
        <p:spPr bwMode="auto">
          <a:xfrm>
            <a:off x="4531410" y="1183432"/>
            <a:ext cx="8431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t">
            <a:spAutoFit/>
          </a:bodyPr>
          <a:lstStyle/>
          <a:p>
            <a:pPr algn="l">
              <a:spcAft>
                <a:spcPct val="0"/>
              </a:spcAft>
              <a:buClrTx/>
              <a:buSzTx/>
              <a:buFontTx/>
              <a:buNone/>
            </a:pPr>
            <a:r>
              <a:rPr lang="de-DE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fordernd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C0780495-6FFD-A963-60C3-113780515124}"/>
              </a:ext>
            </a:extLst>
          </p:cNvPr>
          <p:cNvSpPr txBox="1"/>
          <p:nvPr/>
        </p:nvSpPr>
        <p:spPr bwMode="auto">
          <a:xfrm>
            <a:off x="6116020" y="1563985"/>
            <a:ext cx="82234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t">
            <a:spAutoFit/>
          </a:bodyPr>
          <a:lstStyle/>
          <a:p>
            <a:pPr algn="l">
              <a:spcAft>
                <a:spcPct val="0"/>
              </a:spcAft>
              <a:buClrTx/>
              <a:buSzTx/>
              <a:buFontTx/>
              <a:buNone/>
            </a:pPr>
            <a:r>
              <a:rPr lang="de-DE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Überforderung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E0363512-EA3B-1EAE-3FEE-CB88826965B2}"/>
              </a:ext>
            </a:extLst>
          </p:cNvPr>
          <p:cNvSpPr txBox="1"/>
          <p:nvPr/>
        </p:nvSpPr>
        <p:spPr bwMode="auto">
          <a:xfrm rot="16200000">
            <a:off x="2632517" y="2083791"/>
            <a:ext cx="67807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algn="l">
              <a:spcAft>
                <a:spcPct val="0"/>
              </a:spcAft>
              <a:buClrTx/>
              <a:buSzTx/>
              <a:buFontTx/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i="1" dirty="0"/>
              <a:t>Ausbeutung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8012A85-FBD7-6AEF-E476-01BCB987CF70}"/>
              </a:ext>
            </a:extLst>
          </p:cNvPr>
          <p:cNvSpPr/>
          <p:nvPr/>
        </p:nvSpPr>
        <p:spPr bwMode="auto">
          <a:xfrm>
            <a:off x="709379" y="1563985"/>
            <a:ext cx="570675" cy="55802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8000" tIns="108000" rIns="108000" bIns="1080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138113" marR="0" indent="-13811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20000"/>
              </a:spcAft>
              <a:buClr>
                <a:srgbClr val="0066CC"/>
              </a:buClr>
              <a:buSzPct val="80000"/>
              <a:buFont typeface="Wingdings 2" pitchFamily="18" charset="2"/>
              <a:buNone/>
              <a:tabLst/>
            </a:pPr>
            <a:endParaRPr kumimoji="1" lang="de-DE" sz="1400" b="0" i="0" u="none" strike="noStrike" cap="none" normalizeH="0" baseline="0" dirty="0" err="1">
              <a:ln>
                <a:noFill/>
              </a:ln>
              <a:solidFill>
                <a:schemeClr val="bg2"/>
              </a:solidFill>
              <a:effectLst/>
              <a:latin typeface="+mn-lt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49DE680-64E6-AA77-D428-494326E67F56}"/>
              </a:ext>
            </a:extLst>
          </p:cNvPr>
          <p:cNvSpPr txBox="1"/>
          <p:nvPr/>
        </p:nvSpPr>
        <p:spPr bwMode="auto">
          <a:xfrm>
            <a:off x="388990" y="1045285"/>
            <a:ext cx="1450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t">
            <a:spAutoFit/>
          </a:bodyPr>
          <a:lstStyle/>
          <a:p>
            <a:pPr algn="l">
              <a:spcAft>
                <a:spcPct val="0"/>
              </a:spcAft>
              <a:buClrTx/>
              <a:buSzTx/>
              <a:buFontTx/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Einschätzung Ihrer </a:t>
            </a:r>
            <a:b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Fü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- &amp; Leistungskultur</a:t>
            </a:r>
          </a:p>
        </p:txBody>
      </p:sp>
    </p:spTree>
    <p:extLst>
      <p:ext uri="{BB962C8B-B14F-4D97-AF65-F5344CB8AC3E}">
        <p14:creationId xmlns:p14="http://schemas.microsoft.com/office/powerpoint/2010/main" val="27882267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extSlide"/>
  <p:tag name="BRANCHTO" val="0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lank">
  <a:themeElements>
    <a:clrScheme name="BGP Farben NEU">
      <a:dk1>
        <a:srgbClr val="6F6E6D"/>
      </a:dk1>
      <a:lt1>
        <a:srgbClr val="FFFFFF"/>
      </a:lt1>
      <a:dk2>
        <a:srgbClr val="004F9F"/>
      </a:dk2>
      <a:lt2>
        <a:srgbClr val="000000"/>
      </a:lt2>
      <a:accent1>
        <a:srgbClr val="90989C"/>
      </a:accent1>
      <a:accent2>
        <a:srgbClr val="808080"/>
      </a:accent2>
      <a:accent3>
        <a:srgbClr val="F7A800"/>
      </a:accent3>
      <a:accent4>
        <a:srgbClr val="E63C2F"/>
      </a:accent4>
      <a:accent5>
        <a:srgbClr val="81BB26"/>
      </a:accent5>
      <a:accent6>
        <a:srgbClr val="DCDCDC"/>
      </a:accent6>
      <a:hlink>
        <a:srgbClr val="004F9F"/>
      </a:hlink>
      <a:folHlink>
        <a:srgbClr val="808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rgbClr val="90989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108000" tIns="108000" rIns="108000" bIns="108000" numCol="1" rtlCol="0" anchor="ctr" anchorCtr="0" compatLnSpc="1">
        <a:prstTxWarp prst="textNoShape">
          <a:avLst/>
        </a:prstTxWarp>
        <a:noAutofit/>
      </a:bodyPr>
      <a:lstStyle>
        <a:defPPr marL="138113" marR="0" indent="-138113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20000"/>
          </a:spcAft>
          <a:buClr>
            <a:srgbClr val="0066CC"/>
          </a:buClr>
          <a:buSzPct val="80000"/>
          <a:buFont typeface="Wingdings 2" pitchFamily="18" charset="2"/>
          <a:buNone/>
          <a:tabLst/>
          <a:defRPr kumimoji="1" sz="1400" b="0" i="0" u="none" strike="noStrike" cap="none" normalizeH="0" baseline="0" dirty="0" err="1" smtClean="0">
            <a:ln>
              <a:noFill/>
            </a:ln>
            <a:solidFill>
              <a:schemeClr val="bg2"/>
            </a:solidFill>
            <a:effectLst/>
            <a:latin typeface="+mn-lt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rgbClr val="90989C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>
              <a:solidFill>
                <a:schemeClr val="bg2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lIns="0" tIns="0" rIns="0" bIns="0" rtlCol="0" anchor="t">
        <a:spAutoFit/>
      </a:bodyPr>
      <a:lstStyle>
        <a:defPPr algn="l">
          <a:spcAft>
            <a:spcPct val="0"/>
          </a:spcAft>
          <a:buClrTx/>
          <a:buSzTx/>
          <a:buFontTx/>
          <a:buNone/>
          <a:defRPr sz="14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2b Konzept-gelb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b Konzept-gelb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8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b Konzept-gelb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D4D4D4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02 Vorlage NEU 18-02-21" id="{9037A330-50C4-4AE0-85D8-4E4E03B31499}" vid="{4FE09F68-7470-4400-B025-9BFF80A6B74C}"/>
    </a:ext>
  </a:extLst>
</a:theme>
</file>

<file path=ppt/theme/theme2.xml><?xml version="1.0" encoding="utf-8"?>
<a:theme xmlns:a="http://schemas.openxmlformats.org/drawingml/2006/main" name="Larissa">
  <a:themeElements>
    <a:clrScheme name="Palatina übergang">
      <a:dk1>
        <a:srgbClr val="CCECFF"/>
      </a:dk1>
      <a:lt1>
        <a:srgbClr val="FFFFFF"/>
      </a:lt1>
      <a:dk2>
        <a:srgbClr val="004F9F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9900"/>
      </a:accent4>
      <a:accent5>
        <a:srgbClr val="FF9900"/>
      </a:accent5>
      <a:accent6>
        <a:srgbClr val="FFCC66"/>
      </a:accent6>
      <a:hlink>
        <a:srgbClr val="FF3300"/>
      </a:hlink>
      <a:folHlink>
        <a:srgbClr val="009999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 Vorlage NEU 18-02-21</Template>
  <TotalTime>0</TotalTime>
  <Words>29</Words>
  <Application>Microsoft Office PowerPoint</Application>
  <PresentationFormat>A4-Papier (210 x 297 mm)</PresentationFormat>
  <Paragraphs>12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Arial</vt:lpstr>
      <vt:lpstr>Century Gothic</vt:lpstr>
      <vt:lpstr>Monotype Sorts</vt:lpstr>
      <vt:lpstr>Symbol</vt:lpstr>
      <vt:lpstr>Wingdings</vt:lpstr>
      <vt:lpstr>Wingdings 2</vt:lpstr>
      <vt:lpstr>blank</vt:lpstr>
      <vt:lpstr>think-cell Folie</vt:lpstr>
      <vt:lpstr>Führungs- &amp; Leistungskultur-Matrix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–  kann auch 2-zeilig sein</dc:title>
  <dc:creator>Office</dc:creator>
  <cp:lastModifiedBy>Franziska Frey</cp:lastModifiedBy>
  <cp:revision>388</cp:revision>
  <cp:lastPrinted>2024-07-08T12:58:33Z</cp:lastPrinted>
  <dcterms:created xsi:type="dcterms:W3CDTF">2018-03-19T10:23:12Z</dcterms:created>
  <dcterms:modified xsi:type="dcterms:W3CDTF">2026-02-19T10:21:19Z</dcterms:modified>
</cp:coreProperties>
</file>